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3" r:id="rId5"/>
    <p:sldId id="262" r:id="rId6"/>
    <p:sldId id="258" r:id="rId7"/>
    <p:sldId id="260" r:id="rId8"/>
    <p:sldId id="265" r:id="rId9"/>
    <p:sldId id="267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5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0DD381-4332-4F29-A068-8DB7183DEBD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3F4FEB-5E67-4495-9EDA-19B0FDD35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7175150" cy="28157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Специальность 35.02.07</a:t>
            </a:r>
            <a:br>
              <a:rPr lang="ru-RU" sz="4000" dirty="0" smtClean="0"/>
            </a:br>
            <a:r>
              <a:rPr lang="ru-RU" sz="4000" dirty="0" smtClean="0"/>
              <a:t>Механизация             сельского хозяйства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96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5907" cy="469125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4576427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7"/>
            <a:ext cx="6029431" cy="39805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818658"/>
          </a:xfrm>
        </p:spPr>
        <p:txBody>
          <a:bodyPr>
            <a:normAutofit/>
          </a:bodyPr>
          <a:lstStyle/>
          <a:p>
            <a:r>
              <a:rPr lang="ru-RU" sz="4900" dirty="0" smtClean="0"/>
              <a:t>   </a:t>
            </a:r>
            <a:r>
              <a:rPr lang="ru-RU" sz="4800" dirty="0" smtClean="0"/>
              <a:t>Спасибо за внимание.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группа</a:t>
            </a:r>
            <a:br>
              <a:rPr lang="ru-RU" dirty="0" smtClean="0"/>
            </a:br>
            <a:r>
              <a:rPr lang="ru-RU" dirty="0" smtClean="0"/>
              <a:t>                        17-С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138a578bc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408712" cy="446449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55576" y="332656"/>
            <a:ext cx="7704856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i="1" dirty="0" smtClean="0"/>
              <a:t>Значительная часть сельскохозяйственного производства находится под открытым небом – на полях. Здесь работает множество машин и агрегатов, которые пашут, сеют, удобряют почву, поливают поля.</a:t>
            </a:r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172819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Большая роль в эффективном использовании технического потенциала сельского хозяйства принадлежит техникам-механикам. Техники-механики занимаются организацией и выполнением работ по обеспечению функционирования машин, механизмов, установок, приспособлений и другого инженерно-технологического оборудования сельскохозяйственного назначения.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sl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640960" cy="386569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Подготавливают машины и установки к работе, комплектуют сборочные единицы. Профессиональные знания и навыки техника-механика позволяют им качественно обеспечивать функционирование машинно-тракторного парка и сельскохозяйственного оборудования.</a:t>
            </a:r>
            <a:endParaRPr lang="ru-RU" sz="16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077" y="1600200"/>
            <a:ext cx="7295846" cy="4873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9300962_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27591" cy="54183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de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729033"/>
            <a:ext cx="4392488" cy="2928325"/>
          </a:xfrm>
        </p:spPr>
      </p:pic>
      <p:pic>
        <p:nvPicPr>
          <p:cNvPr id="6" name="Содержимое 5" descr="IMG_20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5040560" cy="35730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Профессионально важные качества: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 к автомеханике; практический склад ума; техническое мышление; способность на слух определять неисправность; развитый глазомер; физическая выносливость; ответственность; организаторские способности. Близкие и родственные виды деятельности: Тракторист, комбайнер, автомеханик, слесарь-ремонтник.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6840760" cy="4680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39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04856" cy="51448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078417eddb824287a9877895838e74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956882" cy="33620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103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Специальность 35.02.07 Механизация             сельского хозяйства</vt:lpstr>
      <vt:lpstr>Слайд 2</vt:lpstr>
      <vt:lpstr>Большая роль в эффективном использовании технического потенциала сельского хозяйства принадлежит техникам-механикам. Техники-механики занимаются организацией и выполнением работ по обеспечению функционирования машин, механизмов, установок, приспособлений и другого инженерно-технологического оборудования сельскохозяйственного назначения.  </vt:lpstr>
      <vt:lpstr>Подготавливают машины и установки к работе, комплектуют сборочные единицы. Профессиональные знания и навыки техника-механика позволяют им качественно обеспечивать функционирование машинно-тракторного парка и сельскохозяйственного оборудования.</vt:lpstr>
      <vt:lpstr>Слайд 5</vt:lpstr>
      <vt:lpstr>Слайд 6</vt:lpstr>
      <vt:lpstr>Профессионально важные качества:   интерес к автомеханике; практический склад ума; техническое мышление; способность на слух определять неисправность; развитый глазомер; физическая выносливость; ответственность; организаторские способности. Близкие и родственные виды деятельности: Тракторист, комбайнер, автомеханик, слесарь-ремонтник. </vt:lpstr>
      <vt:lpstr>Слайд 8</vt:lpstr>
      <vt:lpstr>Слайд 9</vt:lpstr>
      <vt:lpstr>Слайд 10</vt:lpstr>
      <vt:lpstr>Слайд 11</vt:lpstr>
      <vt:lpstr>   Спасибо за внимание.                          группа                         17-С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Механизация сельского хозяйства</dc:title>
  <dc:creator>user</dc:creator>
  <cp:lastModifiedBy>user</cp:lastModifiedBy>
  <cp:revision>14</cp:revision>
  <dcterms:created xsi:type="dcterms:W3CDTF">2017-02-01T13:32:10Z</dcterms:created>
  <dcterms:modified xsi:type="dcterms:W3CDTF">2017-02-07T08:59:28Z</dcterms:modified>
</cp:coreProperties>
</file>